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Mr Brown sends his 3-year-old daughter and 7-year-old son to the centre, how much does he need to pay every week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$215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$205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$195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$190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72012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 olds $ 100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to 12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 olds $ 95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岁孩子每周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岁孩子每周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美元，一共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195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美元。故选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987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we learn from the text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Dinner is not provided at the centre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centre accepts children of all ages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centre provides service for 10 hours a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can contact Calandra Lee for more information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955470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want to know more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call Calandra Lee at 456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338 or email her at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calandralee@everest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org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可知，如果想知道更多信息，可以联系卡兰德拉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李。故选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778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断写作对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象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text written for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who don’t do well at school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Children who want to make more friends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who are busy with their 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Parents who don’t get on well with their children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中考新考法-6.eps" descr="id:21475061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73313" y="946820"/>
            <a:ext cx="5688632" cy="61837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05869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time to take care of your children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them to 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可知，本文是写给没时间照顾孩子的家长的。故选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434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485848" cy="479959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time to take care of your children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send them to us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果你没有时间照顾你的孩子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把他们送到我们这里来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time to take care of your children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引导的条件状语从句；主句是祈使句。</a:t>
            </a:r>
            <a:endParaRPr lang="zh-CN" altLang="zh-CN" sz="34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140968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  <p:pic>
        <p:nvPicPr>
          <p:cNvPr id="6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06574" y="4554632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348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736129"/>
            <a:ext cx="11485848" cy="152007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348880"/>
            <a:ext cx="3024336" cy="790377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文是儿童管护中心的广告宣传。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3311069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江苏盐城射阳期中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25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4247317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Childcare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儿童管护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Centre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you don’t have time to take care 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children, send them to us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6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from 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Monday to Sunday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qx102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59302" y="2060848"/>
            <a:ext cx="4117952" cy="251158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 bwMode="auto">
          <a:xfrm>
            <a:off x="360854" y="908720"/>
            <a:ext cx="11639008" cy="4032448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163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offer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 aid and CPR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Experienced workers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delicious meals a day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High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quality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 for children aged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 bwMode="auto">
          <a:xfrm>
            <a:off x="360854" y="908720"/>
            <a:ext cx="11639008" cy="4104456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30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8735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help with homework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the natural environment programme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Take part in creative activities and educational games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◎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interactively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交互式地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through music and movement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360854" y="908719"/>
            <a:ext cx="11485848" cy="481613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314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493812"/>
          </a:xfrm>
        </p:spPr>
        <p:txBody>
          <a:bodyPr/>
          <a:lstStyle/>
          <a:p>
            <a:pPr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0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Advice</a:t>
            </a:r>
            <a:r>
              <a:rPr lang="zh-CN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children under six, taking their favourite toys may help them get used to the new environment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30000"/>
              </a:lnSpc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endParaRPr lang="en-US" altLang="zh-CN" sz="3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30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If 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you want to know more, please call Calandra Lee at 456-338 or email her at 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calandralee@everest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org</a:t>
            </a:r>
            <a:r>
              <a:rPr lang="en-US" altLang="zh-CN" sz="300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0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</a:t>
            </a:r>
            <a:endParaRPr lang="zh-CN" altLang="en-US" sz="300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609600" y="2125960"/>
          <a:ext cx="10971213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4991100">
                  <a:extLst>
                    <a:ext uri="{9D8B030D-6E8A-4147-A177-3AD203B41FA5}">
                      <a16:colId xmlns:a16="http://schemas.microsoft.com/office/drawing/2014/main" val="157050759"/>
                    </a:ext>
                  </a:extLst>
                </a:gridCol>
                <a:gridCol w="5980113">
                  <a:extLst>
                    <a:ext uri="{9D8B030D-6E8A-4147-A177-3AD203B41FA5}">
                      <a16:colId xmlns:a16="http://schemas.microsoft.com/office/drawing/2014/main" val="1164305760"/>
                    </a:ext>
                  </a:extLst>
                </a:gridCol>
              </a:tblGrid>
              <a:tr h="0">
                <a:tc gridSpan="2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Weekly Price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2867895"/>
                  </a:ext>
                </a:extLst>
              </a:tr>
              <a:tr h="368211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1-year 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$115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64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2-year 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olds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$105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855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3-year-olds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$100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7715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 to </a:t>
                      </a:r>
                      <a:r>
                        <a:rPr lang="en-US" sz="30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12-year-olds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0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850890" algn="l"/>
                        </a:tabLst>
                        <a:defRPr/>
                      </a:pPr>
                      <a:r>
                        <a:rPr kumimoji="0" lang="en-US" altLang="zh-CN" sz="3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$95</a:t>
                      </a:r>
                      <a:endParaRPr kumimoji="0" lang="zh-CN" altLang="en-US" sz="30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203960"/>
                  </a:ext>
                </a:extLst>
              </a:tr>
            </a:tbl>
          </a:graphicData>
        </a:graphic>
      </p:graphicFrame>
      <p:sp>
        <p:nvSpPr>
          <p:cNvPr id="7" name="矩形 6"/>
          <p:cNvSpPr/>
          <p:nvPr/>
        </p:nvSpPr>
        <p:spPr bwMode="auto">
          <a:xfrm>
            <a:off x="360854" y="836712"/>
            <a:ext cx="11567000" cy="5403220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</a:ln>
        </p:spPr>
        <p:txBody>
          <a:bodyPr vert="horz" wrap="non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811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节多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children probably do in the childcare centre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 songs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Plant flowers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 their homework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 computer games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①②③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②③④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①②④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30757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pic>
        <p:nvPicPr>
          <p:cNvPr id="5" name="中考新考法-4.eps" descr="id:21475061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07804" y="939164"/>
            <a:ext cx="4930452" cy="62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433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children can do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help with homework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做作业；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Join in the natural environment programme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可以合理推测能去种花，对应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Learn interactively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交互式地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through music and movement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说明能唱歌，对应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。文中没提到能玩电脑游戏。故选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452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917722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can parents of children under 6 prepare for them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Meals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Toys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Medicine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07622"/>
            <a:ext cx="11485848" cy="291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children under six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taking their favourite toys may help them get used to the new environment.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可知，六岁以下的孩子，家长可以拿上他们最喜欢的玩具，帮助他们适应新环境。故选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18028" y="845338"/>
            <a:ext cx="47481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72352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542</Words>
  <Application>Microsoft Office PowerPoint</Application>
  <PresentationFormat>自定义</PresentationFormat>
  <Paragraphs>69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